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19997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0" d="100"/>
          <a:sy n="40" d="100"/>
        </p:scale>
        <p:origin x="198" y="-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302386"/>
            <a:ext cx="21419979" cy="1127975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2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39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724962"/>
            <a:ext cx="5433745" cy="2745689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724962"/>
            <a:ext cx="15986234" cy="274568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414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3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077332"/>
            <a:ext cx="21734978" cy="13477201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1682033"/>
            <a:ext cx="21734978" cy="7087342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00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12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724969"/>
            <a:ext cx="21734978" cy="626236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7942328"/>
            <a:ext cx="10660769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1834740"/>
            <a:ext cx="10660769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7942328"/>
            <a:ext cx="10713272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1834740"/>
            <a:ext cx="10713272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5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34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4664905"/>
            <a:ext cx="12757487" cy="2302449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61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4664905"/>
            <a:ext cx="12757487" cy="2302449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6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accent1">
                <a:lumMod val="5000"/>
                <a:lumOff val="95000"/>
              </a:schemeClr>
            </a:gs>
            <a:gs pos="5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724969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C26D-84D0-4AE0-8671-7A84516A572E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0029347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CD2E2-3455-4A39-91EA-CAEA88D0F6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8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000">
              <a:schemeClr val="bg1"/>
            </a:gs>
            <a:gs pos="100000">
              <a:schemeClr val="bg1"/>
            </a:gs>
            <a:gs pos="83000">
              <a:schemeClr val="bg1"/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: Köşeleri Yuvarlatılmış 4">
            <a:extLst>
              <a:ext uri="{FF2B5EF4-FFF2-40B4-BE49-F238E27FC236}">
                <a16:creationId xmlns:a16="http://schemas.microsoft.com/office/drawing/2014/main" id="{EC26FD11-072F-3EAF-D077-DE5B932C549E}"/>
              </a:ext>
            </a:extLst>
          </p:cNvPr>
          <p:cNvSpPr/>
          <p:nvPr/>
        </p:nvSpPr>
        <p:spPr>
          <a:xfrm>
            <a:off x="721895" y="449620"/>
            <a:ext cx="23760000" cy="407425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DC00F163-F9BA-2FF0-4213-FA385E1C6A0F}"/>
              </a:ext>
            </a:extLst>
          </p:cNvPr>
          <p:cNvSpPr txBox="1"/>
          <p:nvPr/>
        </p:nvSpPr>
        <p:spPr>
          <a:xfrm>
            <a:off x="3889004" y="1901505"/>
            <a:ext cx="174219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Çalışmanın Adı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0EDA3C8D-FC2B-A33C-44AD-B2DD8E048E7E}"/>
              </a:ext>
            </a:extLst>
          </p:cNvPr>
          <p:cNvSpPr txBox="1"/>
          <p:nvPr/>
        </p:nvSpPr>
        <p:spPr>
          <a:xfrm>
            <a:off x="8934963" y="3062787"/>
            <a:ext cx="7601749" cy="502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4000" b="1" baseline="30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Hazırlayan Öğrenci</a:t>
            </a:r>
            <a:endParaRPr lang="en-US" sz="4000" b="1" baseline="30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63740E38-FC60-BF46-4613-BB8856B4D558}"/>
              </a:ext>
            </a:extLst>
          </p:cNvPr>
          <p:cNvSpPr txBox="1"/>
          <p:nvPr/>
        </p:nvSpPr>
        <p:spPr>
          <a:xfrm>
            <a:off x="6437397" y="3821388"/>
            <a:ext cx="125968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4800" b="1" baseline="300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Danışmanın Adı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D4EF4F6A-0EB2-40D3-11F4-945DD2B3E338}"/>
              </a:ext>
            </a:extLst>
          </p:cNvPr>
          <p:cNvSpPr txBox="1"/>
          <p:nvPr/>
        </p:nvSpPr>
        <p:spPr>
          <a:xfrm>
            <a:off x="6404985" y="659410"/>
            <a:ext cx="125970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Metalurji</a:t>
            </a:r>
            <a:r>
              <a:rPr lang="tr-TR" sz="3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Malzeme Mühendisliği Bölümü 2025-2026 Yıl Sonu Bitirme Projeleri Sunumu</a:t>
            </a:r>
            <a:endParaRPr lang="en-US" sz="3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Dikdörtgen: Köşeleri Yuvarlatılmış 11">
            <a:extLst>
              <a:ext uri="{FF2B5EF4-FFF2-40B4-BE49-F238E27FC236}">
                <a16:creationId xmlns:a16="http://schemas.microsoft.com/office/drawing/2014/main" id="{D7331D15-1A16-7CB2-DD7A-3CADDED9E2A3}"/>
              </a:ext>
            </a:extLst>
          </p:cNvPr>
          <p:cNvSpPr/>
          <p:nvPr/>
        </p:nvSpPr>
        <p:spPr>
          <a:xfrm>
            <a:off x="288758" y="4797786"/>
            <a:ext cx="12060000" cy="2700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13" name="Dikdörtgen: Köşeleri Yuvarlatılmış 12">
            <a:extLst>
              <a:ext uri="{FF2B5EF4-FFF2-40B4-BE49-F238E27FC236}">
                <a16:creationId xmlns:a16="http://schemas.microsoft.com/office/drawing/2014/main" id="{8A38B40E-419E-F42E-E2FE-2F596650FA0F}"/>
              </a:ext>
            </a:extLst>
          </p:cNvPr>
          <p:cNvSpPr/>
          <p:nvPr/>
        </p:nvSpPr>
        <p:spPr>
          <a:xfrm>
            <a:off x="12720451" y="4797786"/>
            <a:ext cx="12060000" cy="2700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AF82544D-F744-A931-8474-B356B6FF03B6}"/>
              </a:ext>
            </a:extLst>
          </p:cNvPr>
          <p:cNvSpPr txBox="1"/>
          <p:nvPr/>
        </p:nvSpPr>
        <p:spPr>
          <a:xfrm>
            <a:off x="1459400" y="4745415"/>
            <a:ext cx="10090409" cy="1196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200" b="1" u="sng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GİRİŞ</a:t>
            </a:r>
          </a:p>
          <a:p>
            <a:pPr algn="ctr">
              <a:lnSpc>
                <a:spcPct val="150000"/>
              </a:lnSpc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.</a:t>
            </a:r>
            <a:endParaRPr lang="tr-TR" sz="1600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Vrinda" panose="020B0502040204020203" pitchFamily="34" charset="0"/>
            </a:endParaRPr>
          </a:p>
        </p:txBody>
      </p: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9D223C12-8DB7-90F0-E3BA-34C111E67E84}"/>
              </a:ext>
            </a:extLst>
          </p:cNvPr>
          <p:cNvSpPr txBox="1"/>
          <p:nvPr/>
        </p:nvSpPr>
        <p:spPr>
          <a:xfrm>
            <a:off x="13762875" y="4836341"/>
            <a:ext cx="10090409" cy="742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200" b="1" u="sng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SONUÇLAR</a:t>
            </a:r>
            <a:endParaRPr lang="tr-TR" sz="2400" u="sng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Vrinda" panose="020B0502040204020203" pitchFamily="34" charset="0"/>
            </a:endParaRPr>
          </a:p>
        </p:txBody>
      </p:sp>
      <p:sp>
        <p:nvSpPr>
          <p:cNvPr id="51" name="Metin kutusu 50">
            <a:extLst>
              <a:ext uri="{FF2B5EF4-FFF2-40B4-BE49-F238E27FC236}">
                <a16:creationId xmlns:a16="http://schemas.microsoft.com/office/drawing/2014/main" id="{E354F821-7F58-5285-8F13-688A97178D8C}"/>
              </a:ext>
            </a:extLst>
          </p:cNvPr>
          <p:cNvSpPr txBox="1"/>
          <p:nvPr/>
        </p:nvSpPr>
        <p:spPr>
          <a:xfrm>
            <a:off x="16923126" y="28489829"/>
            <a:ext cx="3769895" cy="742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200" b="1" u="sng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KAYNAKLAR</a:t>
            </a:r>
            <a:endParaRPr lang="tr-TR" sz="1600" u="sng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Vrinda" panose="020B0502040204020203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A06777-D005-4360-9199-175BD911AE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83" y="723532"/>
            <a:ext cx="3602269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OMÜ METALURJİ VE MALZEME MÜHENDİSLİĞİ BÖLÜMÜ - Ondokuz Mayıs Üniversitesi  şirketinde Research Assistant | LinkedIn">
            <a:extLst>
              <a:ext uri="{FF2B5EF4-FFF2-40B4-BE49-F238E27FC236}">
                <a16:creationId xmlns:a16="http://schemas.microsoft.com/office/drawing/2014/main" id="{90ED5EAA-D50B-4BF9-BB82-A6058A3D8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154" y="650040"/>
            <a:ext cx="3600000" cy="36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Metin kutusu 40">
            <a:extLst>
              <a:ext uri="{FF2B5EF4-FFF2-40B4-BE49-F238E27FC236}">
                <a16:creationId xmlns:a16="http://schemas.microsoft.com/office/drawing/2014/main" id="{8D81C83F-9D8E-4E74-AD9B-6E88D1E7E600}"/>
              </a:ext>
            </a:extLst>
          </p:cNvPr>
          <p:cNvSpPr txBox="1"/>
          <p:nvPr/>
        </p:nvSpPr>
        <p:spPr>
          <a:xfrm>
            <a:off x="1356370" y="10761339"/>
            <a:ext cx="10090409" cy="1196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200" b="1" u="sng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MATERYAL VE YÖNTEM</a:t>
            </a:r>
          </a:p>
          <a:p>
            <a:pPr algn="ctr">
              <a:lnSpc>
                <a:spcPct val="150000"/>
              </a:lnSpc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.</a:t>
            </a:r>
            <a:endParaRPr lang="tr-TR" sz="1600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Vrinda" panose="020B0502040204020203" pitchFamily="34" charset="0"/>
            </a:endParaRPr>
          </a:p>
        </p:txBody>
      </p:sp>
      <p:sp>
        <p:nvSpPr>
          <p:cNvPr id="43" name="Metin kutusu 42">
            <a:extLst>
              <a:ext uri="{FF2B5EF4-FFF2-40B4-BE49-F238E27FC236}">
                <a16:creationId xmlns:a16="http://schemas.microsoft.com/office/drawing/2014/main" id="{A1523A8A-C575-40FB-8737-16EF0C923282}"/>
              </a:ext>
            </a:extLst>
          </p:cNvPr>
          <p:cNvSpPr txBox="1"/>
          <p:nvPr/>
        </p:nvSpPr>
        <p:spPr>
          <a:xfrm>
            <a:off x="1346690" y="18518013"/>
            <a:ext cx="10090409" cy="1196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3200" b="1" u="sng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DENEYSEL ÇALIŞMA</a:t>
            </a:r>
            <a:endParaRPr lang="tr-TR" sz="3200" b="1" u="sng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Vrinda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800" dirty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.</a:t>
            </a:r>
            <a:endParaRPr lang="tr-TR" sz="1600" dirty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Vrind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47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</TotalTime>
  <Words>28</Words>
  <Application>Microsoft Office PowerPoint</Application>
  <PresentationFormat>Özel</PresentationFormat>
  <Paragraphs>12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mehmet kuru</dc:creator>
  <cp:lastModifiedBy>mehmet kuru</cp:lastModifiedBy>
  <cp:revision>9</cp:revision>
  <dcterms:created xsi:type="dcterms:W3CDTF">2022-10-23T08:46:51Z</dcterms:created>
  <dcterms:modified xsi:type="dcterms:W3CDTF">2026-05-12T07:50:07Z</dcterms:modified>
</cp:coreProperties>
</file>